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8" r:id="rId4"/>
    <p:sldId id="278" r:id="rId5"/>
    <p:sldId id="269" r:id="rId6"/>
    <p:sldId id="274" r:id="rId7"/>
    <p:sldId id="270" r:id="rId8"/>
    <p:sldId id="275" r:id="rId9"/>
    <p:sldId id="276" r:id="rId10"/>
    <p:sldId id="27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7256-06FF-4C79-9618-5133A08CA266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FC915-125B-44F8-9E95-5367B6136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7256-06FF-4C79-9618-5133A08CA266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FC915-125B-44F8-9E95-5367B6136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7256-06FF-4C79-9618-5133A08CA266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FC915-125B-44F8-9E95-5367B6136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7256-06FF-4C79-9618-5133A08CA266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FC915-125B-44F8-9E95-5367B6136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7256-06FF-4C79-9618-5133A08CA266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FC915-125B-44F8-9E95-5367B6136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7256-06FF-4C79-9618-5133A08CA266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FC915-125B-44F8-9E95-5367B6136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7256-06FF-4C79-9618-5133A08CA266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FC915-125B-44F8-9E95-5367B6136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7256-06FF-4C79-9618-5133A08CA266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FC915-125B-44F8-9E95-5367B6136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7256-06FF-4C79-9618-5133A08CA266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FC915-125B-44F8-9E95-5367B6136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7256-06FF-4C79-9618-5133A08CA266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FC915-125B-44F8-9E95-5367B6136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7256-06FF-4C79-9618-5133A08CA266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7BFC915-125B-44F8-9E95-5367B61369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087256-06FF-4C79-9618-5133A08CA266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BFC915-125B-44F8-9E95-5367B613696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365104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/>
              <a:t>Защита кабелей от коррозии</a:t>
            </a:r>
            <a:endParaRPr lang="ru-RU" i="1" dirty="0"/>
          </a:p>
        </p:txBody>
      </p:sp>
      <p:pic>
        <p:nvPicPr>
          <p:cNvPr id="9218" name="Picture 2" descr="http://www.ruscable.ru/interactive/forum/upload/5ad6e1c0bfd20218a04a3bf0d15c26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836712"/>
            <a:ext cx="5362575" cy="3381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532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Защита от межкристаллической коррозии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  <a:defRPr/>
            </a:pPr>
            <a:r>
              <a:rPr lang="ru-RU" dirty="0" smtClean="0"/>
              <a:t>предусматривается только для кабелей со свинцовой оболочкой. В свинец добавляют присадки других металлов. На мостах кабель прокладывается целым куском в коробках с песком, или на амортизационных прокладках из резины. Для уменьшения вредного воздействия вибрации при прокладке кабеля по мостам используют рессорную подвеску,</a:t>
            </a:r>
          </a:p>
          <a:p>
            <a:pPr>
              <a:buNone/>
              <a:defRPr/>
            </a:pPr>
            <a:r>
              <a:rPr lang="ru-RU" dirty="0" smtClean="0"/>
              <a:t> 	кроме того, при подвеске кабелей</a:t>
            </a:r>
          </a:p>
          <a:p>
            <a:pPr>
              <a:buNone/>
              <a:defRPr/>
            </a:pPr>
            <a:r>
              <a:rPr lang="ru-RU" dirty="0" smtClean="0"/>
              <a:t> 	на опорах используют резиновые</a:t>
            </a:r>
          </a:p>
          <a:p>
            <a:pPr>
              <a:buNone/>
              <a:defRPr/>
            </a:pPr>
            <a:r>
              <a:rPr lang="ru-RU" dirty="0" smtClean="0"/>
              <a:t> 	или пластмассовые гасители в </a:t>
            </a:r>
          </a:p>
          <a:p>
            <a:pPr>
              <a:buNone/>
              <a:defRPr/>
            </a:pPr>
            <a:r>
              <a:rPr lang="ru-RU" dirty="0" smtClean="0"/>
              <a:t>	местах крепления кабеля.</a:t>
            </a:r>
            <a:endParaRPr lang="ru-RU" dirty="0"/>
          </a:p>
        </p:txBody>
      </p:sp>
      <p:pic>
        <p:nvPicPr>
          <p:cNvPr id="4" name="Рисунок 3" descr="Рессорная подвес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4114800"/>
            <a:ext cx="3048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64704"/>
            <a:ext cx="6015612" cy="5616624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ru-RU" i="1" dirty="0" smtClean="0"/>
              <a:t>Защитные меры от коррозии</a:t>
            </a:r>
            <a:r>
              <a:rPr lang="ru-RU" dirty="0" smtClean="0"/>
              <a:t> оболочек кабелей применяются как на электрифицированных участках ж.д. так и на сооружениях связи.</a:t>
            </a:r>
          </a:p>
          <a:p>
            <a:r>
              <a:rPr lang="ru-RU" dirty="0" smtClean="0"/>
              <a:t>Основным </a:t>
            </a:r>
            <a:r>
              <a:rPr lang="ru-RU" dirty="0" smtClean="0"/>
              <a:t>мероприятием по предотвращению </a:t>
            </a:r>
            <a:r>
              <a:rPr lang="ru-RU" b="1" i="1" dirty="0" smtClean="0"/>
              <a:t>почвенной</a:t>
            </a:r>
            <a:r>
              <a:rPr lang="ru-RU" dirty="0" smtClean="0"/>
              <a:t> коррозии является правильно выбранная трасса при проектировании кабельных линий. </a:t>
            </a:r>
          </a:p>
          <a:p>
            <a:r>
              <a:rPr lang="ru-RU" dirty="0" smtClean="0"/>
              <a:t>Для защиты кабеля от почвенной коррозии трассу кабеля следует выбирать так, чтобы она не проходила в грунтах с большим содержанием извести, в болотистых и топких местах.</a:t>
            </a:r>
          </a:p>
          <a:p>
            <a:r>
              <a:rPr lang="ru-RU" dirty="0" smtClean="0"/>
              <a:t>При </a:t>
            </a:r>
            <a:r>
              <a:rPr lang="ru-RU" dirty="0" smtClean="0"/>
              <a:t>необходимости кабели прокладывают в обход участков с агрессивными средами или применяют кабели с полимерным шлангом. </a:t>
            </a:r>
          </a:p>
        </p:txBody>
      </p:sp>
      <p:pic>
        <p:nvPicPr>
          <p:cNvPr id="1026" name="Picture 2" descr="http://www.bombayharbor.com/productImage/0196101001240035581/High_Voltage_Xlpe_Insulated_And_Pvc_Sheath_Cab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0385" y="4429132"/>
            <a:ext cx="2647404" cy="24288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142984"/>
            <a:ext cx="8229600" cy="5286412"/>
          </a:xfrm>
        </p:spPr>
        <p:txBody>
          <a:bodyPr>
            <a:normAutofit fontScale="85000" lnSpcReduction="10000"/>
          </a:bodyPr>
          <a:lstStyle/>
          <a:p>
            <a:r>
              <a:rPr lang="ru-RU" sz="3000" dirty="0" smtClean="0"/>
              <a:t>Песчаные грунты </a:t>
            </a:r>
            <a:r>
              <a:rPr lang="ru-RU" sz="3000" dirty="0" err="1" smtClean="0"/>
              <a:t>коррозионно</a:t>
            </a:r>
            <a:r>
              <a:rPr lang="ru-RU" sz="3000" dirty="0" smtClean="0"/>
              <a:t> наименее активны; наиболее развивается коррозия металлов в кислых болотистых грунтах и солончаках. </a:t>
            </a:r>
            <a:endParaRPr lang="en-US" sz="3000" dirty="0" smtClean="0"/>
          </a:p>
          <a:p>
            <a:r>
              <a:rPr lang="ru-RU" sz="2800" dirty="0" smtClean="0"/>
              <a:t>Необходимо </a:t>
            </a:r>
            <a:r>
              <a:rPr lang="ru-RU" sz="2800" dirty="0" smtClean="0"/>
              <a:t>обходить места скоплений кислот, свалки мусора и промышленных отходов.</a:t>
            </a:r>
          </a:p>
          <a:p>
            <a:r>
              <a:rPr lang="ru-RU" sz="3000" dirty="0" smtClean="0"/>
              <a:t>Особенно </a:t>
            </a:r>
            <a:r>
              <a:rPr lang="ru-RU" sz="3000" dirty="0" smtClean="0"/>
              <a:t>сильно подвергаются почвенной коррозии кабели, прокладываемые на территориях химических предприятий. Поэтому на этих предприятиях прокладку кабелей в траншеях ограничивают либо заменяют ее открытой прокладкой на эстакадах и галереях. Кабели, предназначенные для прокладки в земле, имеют защитные покровы, предохраняющие металлические оболочки от почвенной коррозии.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необходимости для защиты металлических оболочек применяют кабели с пластмассовыми изолирующими покрытиями или прокладывают кабель в асбестоцементных трубах. Также для защиты кабелей могут использоваться электрические методы защиты.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tx1"/>
                </a:solidFill>
              </a:rPr>
              <a:t>Защита кабелей от коррозии блуждающими токами.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389120"/>
          </a:xfrm>
        </p:spPr>
        <p:txBody>
          <a:bodyPr>
            <a:normAutofit/>
          </a:bodyPr>
          <a:lstStyle/>
          <a:p>
            <a:r>
              <a:rPr lang="ru-RU" dirty="0" smtClean="0"/>
              <a:t>При обнаружении неисправностей в устройствах электрифицированного транспорта снижают блуждающие токи до пределов установленных норм (сварка стыков рельсов, устройство отсосов и т. п.). </a:t>
            </a:r>
          </a:p>
          <a:p>
            <a:r>
              <a:rPr lang="ru-RU" dirty="0" smtClean="0"/>
              <a:t>Прокладку кабеля в местах сближения и пересечения с путями электрифицированного транспорта осуществляют в изолирующих трубах. </a:t>
            </a:r>
          </a:p>
          <a:p>
            <a:endParaRPr lang="ru-RU" dirty="0"/>
          </a:p>
        </p:txBody>
      </p:sp>
      <p:pic>
        <p:nvPicPr>
          <p:cNvPr id="27650" name="Picture 2" descr="http://www.pvcpegc.com/UploadFiles/2012112114502315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4572008"/>
            <a:ext cx="2786042" cy="2029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928934"/>
            <a:ext cx="8472518" cy="3746178"/>
          </a:xfrm>
        </p:spPr>
        <p:txBody>
          <a:bodyPr>
            <a:normAutofit lnSpcReduction="10000"/>
          </a:bodyPr>
          <a:lstStyle/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dirty="0" smtClean="0"/>
              <a:t>Для повышения электропроводимости рельсовых цепей в месте стыков рельсов устанавливают приварные рельсовые соединения. Для увеличения переходного сопротивления между рельсами и землёй применяются шпалы пропитанные креозотом или др. антисептиком, щебёночный или гравийный балласт, отводят воду с поверхности пути.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dirty="0" smtClean="0"/>
              <a:t>	На ж/б шпалах применяют резиновые прокладки, отделяющую шпалу от рельса.</a:t>
            </a:r>
          </a:p>
          <a:p>
            <a:endParaRPr lang="ru-RU" dirty="0"/>
          </a:p>
        </p:txBody>
      </p:sp>
      <p:pic>
        <p:nvPicPr>
          <p:cNvPr id="4" name="Picture 2" descr="M:\хохол\Картинки для презентации\1pxp_94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748587"/>
            <a:ext cx="3233734" cy="2069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M:\хохол\Картинки для презентации\1117091_w640_h640_1226461812foto1b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857232"/>
            <a:ext cx="3475068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3071834"/>
          </a:xfrm>
        </p:spPr>
        <p:txBody>
          <a:bodyPr/>
          <a:lstStyle/>
          <a:p>
            <a:r>
              <a:rPr lang="ru-RU" dirty="0" smtClean="0"/>
              <a:t>Металлические и ж/б опоры контактной сети присоединяют к ходовым рельсам через искровые разрядники. Кабели, в местах пересечения с рельсами, укладываются в кабельной канализации, в деревянных или в ж/б желобах.</a:t>
            </a:r>
            <a:endParaRPr lang="ru-RU" dirty="0"/>
          </a:p>
        </p:txBody>
      </p:sp>
      <p:pic>
        <p:nvPicPr>
          <p:cNvPr id="26628" name="Picture 4" descr="http://www.svetnevy.ru/files/image/3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3857628"/>
            <a:ext cx="3643338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77554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Электрические методы защиты кабелей: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370809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Катодная поляризация </a:t>
            </a:r>
            <a:r>
              <a:rPr lang="ru-RU" dirty="0" smtClean="0"/>
              <a:t>заключается в том, что на оболочке кабелей от внешнего источника создается отрицательный потенциал, препятствующий переходу тока из рельсов на оболочку кабеля </a:t>
            </a:r>
          </a:p>
          <a:p>
            <a:r>
              <a:rPr lang="ru-RU" b="1" dirty="0" smtClean="0"/>
              <a:t>Протекторная защита </a:t>
            </a:r>
            <a:r>
              <a:rPr lang="ru-RU" dirty="0" smtClean="0"/>
              <a:t> обеспечивает соединение металлических оболочек кабелей с электродом из магнитных сплавов, заложенным в земле и имеющим более высокий потенциал (около 1,5 В), чем оболочки кабелей. Ток, возникший под влиянием разности потенциалов, замыкается между протектором (электродом) и оболочкой кабеля. Защитная зона протекторной защиты составляет около 70 м.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1714512"/>
          </a:xfrm>
        </p:spPr>
        <p:txBody>
          <a:bodyPr/>
          <a:lstStyle/>
          <a:p>
            <a:r>
              <a:rPr lang="ru-RU" sz="2800" b="1" dirty="0" smtClean="0"/>
              <a:t>Электрический дренаж </a:t>
            </a:r>
            <a:r>
              <a:rPr lang="ru-RU" sz="2800" dirty="0" smtClean="0"/>
              <a:t> состоит в отводе блуждающих токов от металлических оболочек кабелей к источнику этих токов. </a:t>
            </a:r>
          </a:p>
          <a:p>
            <a:endParaRPr lang="ru-RU" dirty="0"/>
          </a:p>
        </p:txBody>
      </p:sp>
      <p:pic>
        <p:nvPicPr>
          <p:cNvPr id="4" name="Рисунок 3" descr="Электрический дренаж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3071810"/>
            <a:ext cx="6019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472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Защита кабелей от коррозии</vt:lpstr>
      <vt:lpstr>Слайд 2</vt:lpstr>
      <vt:lpstr>Слайд 3</vt:lpstr>
      <vt:lpstr>Слайд 4</vt:lpstr>
      <vt:lpstr>Защита кабелей от коррозии блуждающими токами. </vt:lpstr>
      <vt:lpstr>Слайд 6</vt:lpstr>
      <vt:lpstr>Слайд 7</vt:lpstr>
      <vt:lpstr>Электрические методы защиты кабелей:</vt:lpstr>
      <vt:lpstr>Слайд 9</vt:lpstr>
      <vt:lpstr>Защита от межкристаллической коррозии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защиты подземных кабелей от корозии </dc:title>
  <dc:creator>Bulka</dc:creator>
  <cp:lastModifiedBy>Максим Шевченко</cp:lastModifiedBy>
  <cp:revision>12</cp:revision>
  <dcterms:created xsi:type="dcterms:W3CDTF">2012-12-20T17:05:10Z</dcterms:created>
  <dcterms:modified xsi:type="dcterms:W3CDTF">2016-04-18T17:18:52Z</dcterms:modified>
</cp:coreProperties>
</file>